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57" r:id="rId3"/>
    <p:sldId id="258" r:id="rId4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92" d="100"/>
          <a:sy n="92" d="100"/>
        </p:scale>
        <p:origin x="49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DE5BA-6FB7-426F-B7CE-4431B8110049}" type="datetimeFigureOut">
              <a:rPr lang="ru-RU" smtClean="0"/>
              <a:t>08.09.2020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59E1A1-2ABF-4465-9FB8-1BE58A2147D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345528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DE5BA-6FB7-426F-B7CE-4431B8110049}" type="datetimeFigureOut">
              <a:rPr lang="ru-RU" smtClean="0"/>
              <a:t>08.09.2020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59E1A1-2ABF-4465-9FB8-1BE58A2147D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145252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DE5BA-6FB7-426F-B7CE-4431B8110049}" type="datetimeFigureOut">
              <a:rPr lang="ru-RU" smtClean="0"/>
              <a:t>08.09.2020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59E1A1-2ABF-4465-9FB8-1BE58A2147D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512713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DE5BA-6FB7-426F-B7CE-4431B8110049}" type="datetimeFigureOut">
              <a:rPr lang="ru-RU" smtClean="0"/>
              <a:t>08.09.2020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59E1A1-2ABF-4465-9FB8-1BE58A2147D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893210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DE5BA-6FB7-426F-B7CE-4431B8110049}" type="datetimeFigureOut">
              <a:rPr lang="ru-RU" smtClean="0"/>
              <a:t>08.09.2020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59E1A1-2ABF-4465-9FB8-1BE58A2147D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888689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DE5BA-6FB7-426F-B7CE-4431B8110049}" type="datetimeFigureOut">
              <a:rPr lang="ru-RU" smtClean="0"/>
              <a:t>08.09.2020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59E1A1-2ABF-4465-9FB8-1BE58A2147D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157385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DE5BA-6FB7-426F-B7CE-4431B8110049}" type="datetimeFigureOut">
              <a:rPr lang="ru-RU" smtClean="0"/>
              <a:t>08.09.2020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59E1A1-2ABF-4465-9FB8-1BE58A2147D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600546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DE5BA-6FB7-426F-B7CE-4431B8110049}" type="datetimeFigureOut">
              <a:rPr lang="ru-RU" smtClean="0"/>
              <a:t>08.09.2020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59E1A1-2ABF-4465-9FB8-1BE58A2147D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054208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DE5BA-6FB7-426F-B7CE-4431B8110049}" type="datetimeFigureOut">
              <a:rPr lang="ru-RU" smtClean="0"/>
              <a:t>08.09.2020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59E1A1-2ABF-4465-9FB8-1BE58A2147D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536330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DE5BA-6FB7-426F-B7CE-4431B8110049}" type="datetimeFigureOut">
              <a:rPr lang="ru-RU" smtClean="0"/>
              <a:t>08.09.2020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59E1A1-2ABF-4465-9FB8-1BE58A2147D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866006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DE5BA-6FB7-426F-B7CE-4431B8110049}" type="datetimeFigureOut">
              <a:rPr lang="ru-RU" smtClean="0"/>
              <a:t>08.09.2020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59E1A1-2ABF-4465-9FB8-1BE58A2147D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523745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9DE5BA-6FB7-426F-B7CE-4431B8110049}" type="datetimeFigureOut">
              <a:rPr lang="ru-RU" smtClean="0"/>
              <a:t>08.09.2020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59E1A1-2ABF-4465-9FB8-1BE58A2147D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895867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36518" y="342900"/>
            <a:ext cx="10203873" cy="58085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68486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44336" y="249382"/>
            <a:ext cx="10141528" cy="63488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25944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57300" y="363682"/>
            <a:ext cx="10401300" cy="60267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018559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Широкоэкранный</PresentationFormat>
  <Paragraphs>0</Paragraphs>
  <Slides>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Тема Office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User</cp:lastModifiedBy>
  <cp:revision>1</cp:revision>
  <dcterms:created xsi:type="dcterms:W3CDTF">2020-09-08T04:14:58Z</dcterms:created>
  <dcterms:modified xsi:type="dcterms:W3CDTF">2020-09-08T04:15:39Z</dcterms:modified>
</cp:coreProperties>
</file>