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DE5BA-6FB7-426F-B7CE-4431B8110049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9E1A1-2ABF-4465-9FB8-1BE58A2147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4552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DE5BA-6FB7-426F-B7CE-4431B8110049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9E1A1-2ABF-4465-9FB8-1BE58A2147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452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DE5BA-6FB7-426F-B7CE-4431B8110049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9E1A1-2ABF-4465-9FB8-1BE58A2147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271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DE5BA-6FB7-426F-B7CE-4431B8110049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9E1A1-2ABF-4465-9FB8-1BE58A2147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321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DE5BA-6FB7-426F-B7CE-4431B8110049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9E1A1-2ABF-4465-9FB8-1BE58A2147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8868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DE5BA-6FB7-426F-B7CE-4431B8110049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9E1A1-2ABF-4465-9FB8-1BE58A2147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738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DE5BA-6FB7-426F-B7CE-4431B8110049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9E1A1-2ABF-4465-9FB8-1BE58A2147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054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DE5BA-6FB7-426F-B7CE-4431B8110049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9E1A1-2ABF-4465-9FB8-1BE58A2147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5420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DE5BA-6FB7-426F-B7CE-4431B8110049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9E1A1-2ABF-4465-9FB8-1BE58A2147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3633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DE5BA-6FB7-426F-B7CE-4431B8110049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9E1A1-2ABF-4465-9FB8-1BE58A2147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6600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DE5BA-6FB7-426F-B7CE-4431B8110049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9E1A1-2ABF-4465-9FB8-1BE58A2147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2374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DE5BA-6FB7-426F-B7CE-4431B8110049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E1A1-2ABF-4465-9FB8-1BE58A2147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9586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6518" y="342900"/>
            <a:ext cx="10203873" cy="5808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848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4336" y="249382"/>
            <a:ext cx="10141528" cy="6348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594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7300" y="363682"/>
            <a:ext cx="10401300" cy="6026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1855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</cp:revision>
  <dcterms:created xsi:type="dcterms:W3CDTF">2020-09-08T04:14:58Z</dcterms:created>
  <dcterms:modified xsi:type="dcterms:W3CDTF">2020-09-08T04:15:39Z</dcterms:modified>
</cp:coreProperties>
</file>