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08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44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77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940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51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10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73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2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75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5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67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14E5C-D318-4853-8562-1D63B41F5C91}" type="datetimeFigureOut">
              <a:rPr lang="ru-RU" smtClean="0"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DFCA0-5025-402D-8115-C338EBCB7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8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010" y="602674"/>
            <a:ext cx="9725890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614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73" y="529936"/>
            <a:ext cx="9902535" cy="578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76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644236"/>
            <a:ext cx="8344325" cy="5403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466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618" y="571260"/>
            <a:ext cx="8115725" cy="5330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3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72" y="862447"/>
            <a:ext cx="8230025" cy="454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594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28" y="727364"/>
            <a:ext cx="9289472" cy="547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12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2020-09-08T04:53:47Z</dcterms:created>
  <dcterms:modified xsi:type="dcterms:W3CDTF">2020-09-08T04:54:17Z</dcterms:modified>
</cp:coreProperties>
</file>