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08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4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7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0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3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5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7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4E5C-D318-4853-8562-1D63B41F5C91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FCA0-5025-402D-8115-C338EBCB78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8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10" y="602674"/>
            <a:ext cx="972589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1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73" y="529936"/>
            <a:ext cx="9902535" cy="578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6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44236"/>
            <a:ext cx="8344325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18" y="571260"/>
            <a:ext cx="8115725" cy="533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3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72" y="862447"/>
            <a:ext cx="8230025" cy="454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9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28" y="727364"/>
            <a:ext cx="9289472" cy="547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12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2020-09-08T04:53:47Z</dcterms:created>
  <dcterms:modified xsi:type="dcterms:W3CDTF">2020-09-08T04:54:17Z</dcterms:modified>
</cp:coreProperties>
</file>