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92" d="100"/>
          <a:sy n="92" d="100"/>
        </p:scale>
        <p:origin x="49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CE6E79-50D6-4F78-B61A-B95FBB34B74F}" type="datetimeFigureOut">
              <a:rPr lang="ru-RU" smtClean="0"/>
              <a:t>08.09.2020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2E7C46-A2B7-4411-8B86-B74E47BF483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561165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CE6E79-50D6-4F78-B61A-B95FBB34B74F}" type="datetimeFigureOut">
              <a:rPr lang="ru-RU" smtClean="0"/>
              <a:t>08.09.2020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2E7C46-A2B7-4411-8B86-B74E47BF483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163066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CE6E79-50D6-4F78-B61A-B95FBB34B74F}" type="datetimeFigureOut">
              <a:rPr lang="ru-RU" smtClean="0"/>
              <a:t>08.09.2020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2E7C46-A2B7-4411-8B86-B74E47BF483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127970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CE6E79-50D6-4F78-B61A-B95FBB34B74F}" type="datetimeFigureOut">
              <a:rPr lang="ru-RU" smtClean="0"/>
              <a:t>08.09.2020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2E7C46-A2B7-4411-8B86-B74E47BF483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607264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CE6E79-50D6-4F78-B61A-B95FBB34B74F}" type="datetimeFigureOut">
              <a:rPr lang="ru-RU" smtClean="0"/>
              <a:t>08.09.2020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2E7C46-A2B7-4411-8B86-B74E47BF483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264008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CE6E79-50D6-4F78-B61A-B95FBB34B74F}" type="datetimeFigureOut">
              <a:rPr lang="ru-RU" smtClean="0"/>
              <a:t>08.09.2020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2E7C46-A2B7-4411-8B86-B74E47BF483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462439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CE6E79-50D6-4F78-B61A-B95FBB34B74F}" type="datetimeFigureOut">
              <a:rPr lang="ru-RU" smtClean="0"/>
              <a:t>08.09.2020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2E7C46-A2B7-4411-8B86-B74E47BF483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180580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CE6E79-50D6-4F78-B61A-B95FBB34B74F}" type="datetimeFigureOut">
              <a:rPr lang="ru-RU" smtClean="0"/>
              <a:t>08.09.2020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2E7C46-A2B7-4411-8B86-B74E47BF483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333850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CE6E79-50D6-4F78-B61A-B95FBB34B74F}" type="datetimeFigureOut">
              <a:rPr lang="ru-RU" smtClean="0"/>
              <a:t>08.09.2020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2E7C46-A2B7-4411-8B86-B74E47BF483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023883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CE6E79-50D6-4F78-B61A-B95FBB34B74F}" type="datetimeFigureOut">
              <a:rPr lang="ru-RU" smtClean="0"/>
              <a:t>08.09.2020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2E7C46-A2B7-4411-8B86-B74E47BF483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995101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CE6E79-50D6-4F78-B61A-B95FBB34B74F}" type="datetimeFigureOut">
              <a:rPr lang="ru-RU" smtClean="0"/>
              <a:t>08.09.2020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2E7C46-A2B7-4411-8B86-B74E47BF483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934542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CE6E79-50D6-4F78-B61A-B95FBB34B74F}" type="datetimeFigureOut">
              <a:rPr lang="ru-RU" smtClean="0"/>
              <a:t>08.09.2020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2E7C46-A2B7-4411-8B86-B74E47BF483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726107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1827" y="467592"/>
            <a:ext cx="9299863" cy="5600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233797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01436" y="436418"/>
            <a:ext cx="9725891" cy="57669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37641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43000" y="613064"/>
            <a:ext cx="9746673" cy="548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43411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15736" y="685800"/>
            <a:ext cx="9933709" cy="55591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2302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Широкоэкранный</PresentationFormat>
  <Paragraphs>0</Paragraphs>
  <Slides>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User</cp:lastModifiedBy>
  <cp:revision>1</cp:revision>
  <dcterms:created xsi:type="dcterms:W3CDTF">2020-09-08T04:58:42Z</dcterms:created>
  <dcterms:modified xsi:type="dcterms:W3CDTF">2020-09-08T04:59:25Z</dcterms:modified>
</cp:coreProperties>
</file>