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1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72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40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24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05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8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8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5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5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6E79-50D6-4F78-B61A-B95FBB34B74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E7C46-A2B7-4411-8B86-B74E47BF4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1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827" y="467592"/>
            <a:ext cx="9299863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7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36" y="436418"/>
            <a:ext cx="9725891" cy="57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6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13064"/>
            <a:ext cx="974667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4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736" y="685800"/>
            <a:ext cx="9933709" cy="555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2020-09-08T04:58:42Z</dcterms:created>
  <dcterms:modified xsi:type="dcterms:W3CDTF">2020-09-08T04:59:25Z</dcterms:modified>
</cp:coreProperties>
</file>